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5" r:id="rId15"/>
    <p:sldId id="276" r:id="rId16"/>
    <p:sldId id="277" r:id="rId17"/>
    <p:sldId id="273" r:id="rId18"/>
    <p:sldId id="280" r:id="rId19"/>
    <p:sldId id="279" r:id="rId20"/>
    <p:sldId id="281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ADEF"/>
    <a:srgbClr val="BBDDDE"/>
    <a:srgbClr val="1A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 autoAdjust="0"/>
    <p:restoredTop sz="90772"/>
  </p:normalViewPr>
  <p:slideViewPr>
    <p:cSldViewPr snapToObjects="1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7607" cy="576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or1_shape2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hidden_shape"/>
          <p:cNvSpPr/>
          <p:nvPr userDrawn="1"/>
        </p:nvSpPr>
        <p:spPr>
          <a:xfrm>
            <a:off x="0" y="943429"/>
            <a:ext cx="12192000" cy="3695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color1_shape1"/>
          <p:cNvCxnSpPr/>
          <p:nvPr userDrawn="1"/>
        </p:nvCxnSpPr>
        <p:spPr>
          <a:xfrm>
            <a:off x="1084191" y="2579409"/>
            <a:ext cx="3629241" cy="0"/>
          </a:xfrm>
          <a:prstGeom prst="line">
            <a:avLst/>
          </a:prstGeom>
          <a:ln w="38100">
            <a:solidFill>
              <a:srgbClr val="BB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98006" y="1312055"/>
            <a:ext cx="6768597" cy="1191323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Presentation name</a:t>
            </a:r>
            <a:endParaRPr lang="ru-RU" dirty="0"/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998005" y="2694151"/>
            <a:ext cx="9677400" cy="108049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text here</a:t>
            </a:r>
            <a:endParaRPr lang="ru-RU" dirty="0"/>
          </a:p>
        </p:txBody>
      </p:sp>
      <p:pic>
        <p:nvPicPr>
          <p:cNvPr id="10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1_shape1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hidden_shape"/>
          <p:cNvSpPr/>
          <p:nvPr userDrawn="1"/>
        </p:nvSpPr>
        <p:spPr>
          <a:xfrm>
            <a:off x="0" y="491043"/>
            <a:ext cx="12192000" cy="595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8200" y="619437"/>
            <a:ext cx="10526545" cy="793317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3" name="text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536508"/>
            <a:ext cx="10526545" cy="46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pic>
        <p:nvPicPr>
          <p:cNvPr id="7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65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1_shape1"/>
          <p:cNvSpPr/>
          <p:nvPr userDrawn="1"/>
        </p:nvSpPr>
        <p:spPr>
          <a:xfrm>
            <a:off x="0" y="0"/>
            <a:ext cx="12188058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"/>
          <p:cNvSpPr>
            <a:spLocks noGrp="1"/>
          </p:cNvSpPr>
          <p:nvPr>
            <p:ph type="body" sz="quarter" idx="13" hasCustomPrompt="1"/>
          </p:nvPr>
        </p:nvSpPr>
        <p:spPr>
          <a:xfrm>
            <a:off x="1994956" y="2174826"/>
            <a:ext cx="8191142" cy="26367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b="1" kern="1200" cap="all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Hero text </a:t>
            </a:r>
            <a:endParaRPr lang="ru-RU" dirty="0"/>
          </a:p>
        </p:txBody>
      </p:sp>
      <p:pic>
        <p:nvPicPr>
          <p:cNvPr id="5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6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lor1_shape1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hidden_shape"/>
          <p:cNvSpPr/>
          <p:nvPr userDrawn="1"/>
        </p:nvSpPr>
        <p:spPr>
          <a:xfrm>
            <a:off x="0" y="491042"/>
            <a:ext cx="12192000" cy="5818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089399" y="1060521"/>
            <a:ext cx="5493000" cy="793317"/>
          </a:xfrm>
          <a:prstGeom prst="rect">
            <a:avLst/>
          </a:prstGeom>
        </p:spPr>
        <p:txBody>
          <a:bodyPr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2" name="text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46433"/>
            <a:ext cx="5530272" cy="426291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2pPr>
            <a:lvl3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3pPr>
            <a:lvl4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4pPr>
            <a:lvl5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1"/>
            <a:ext cx="5807966" cy="6857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pic>
        <p:nvPicPr>
          <p:cNvPr id="8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Picture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1999" cy="187361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52000"/>
                </a:schemeClr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ru-RU" sz="3200" b="1" cap="all" baseline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ctr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  <a:endParaRPr lang="ru-RU" dirty="0"/>
          </a:p>
        </p:txBody>
      </p:sp>
      <p:pic>
        <p:nvPicPr>
          <p:cNvPr id="5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3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or1_shape2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hidden_shape"/>
          <p:cNvSpPr/>
          <p:nvPr userDrawn="1"/>
        </p:nvSpPr>
        <p:spPr>
          <a:xfrm>
            <a:off x="0" y="2737716"/>
            <a:ext cx="12192000" cy="3456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color1_shape1"/>
          <p:cNvCxnSpPr/>
          <p:nvPr userDrawn="1"/>
        </p:nvCxnSpPr>
        <p:spPr>
          <a:xfrm>
            <a:off x="1084191" y="4465926"/>
            <a:ext cx="3629241" cy="0"/>
          </a:xfrm>
          <a:prstGeom prst="line">
            <a:avLst/>
          </a:prstGeom>
          <a:ln w="38100">
            <a:solidFill>
              <a:srgbClr val="BB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8978" y="4549894"/>
            <a:ext cx="7642678" cy="1183385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7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9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02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83" y="894292"/>
            <a:ext cx="6768597" cy="1724300"/>
          </a:xfrm>
        </p:spPr>
        <p:txBody>
          <a:bodyPr/>
          <a:lstStyle/>
          <a:p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/>
              <a:t>Шутер «</a:t>
            </a:r>
            <a:r>
              <a:rPr lang="en-US" dirty="0"/>
              <a:t>Light War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на языке программирования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737" y="3017837"/>
            <a:ext cx="9677400" cy="1436265"/>
          </a:xfrm>
        </p:spPr>
        <p:txBody>
          <a:bodyPr/>
          <a:lstStyle/>
          <a:p>
            <a:r>
              <a:rPr lang="ru-RU" dirty="0"/>
              <a:t>Авторы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Ганжа Николай Андреевич</a:t>
            </a:r>
            <a:br>
              <a:rPr lang="ru-RU" dirty="0"/>
            </a:br>
            <a:r>
              <a:rPr lang="ru-RU" dirty="0"/>
              <a:t>Медведев Артём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4170031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59"/>
            <a:ext cx="6941419" cy="35912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player.py</a:t>
            </a:r>
            <a:br>
              <a:rPr lang="en-US" dirty="0"/>
            </a:br>
            <a:r>
              <a:rPr lang="ru-RU" dirty="0"/>
              <a:t>Генерирует персонажа как экземпляр класса. Благодаря декораторам </a:t>
            </a:r>
            <a:r>
              <a:rPr lang="en-US" dirty="0"/>
              <a:t>@property </a:t>
            </a:r>
            <a:r>
              <a:rPr lang="ru-RU" dirty="0"/>
              <a:t>без перебоев меняет его свойства в течение всей игры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4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59"/>
            <a:ext cx="7588369" cy="35912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player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_</a:t>
            </a:r>
            <a:r>
              <a:rPr lang="en-US" dirty="0"/>
              <a:t>processing.py</a:t>
            </a:r>
            <a:br>
              <a:rPr lang="en-US" dirty="0"/>
            </a:br>
            <a:r>
              <a:rPr lang="ru-RU" dirty="0"/>
              <a:t>Реализует работу с базой данных, в которой содержится никнейм пользователя, а также его игровое время, текущий уровень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2995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sprite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_</a:t>
            </a:r>
            <a:r>
              <a:rPr lang="en-US" b="0" i="0" dirty="0">
                <a:solidFill>
                  <a:srgbClr val="333333"/>
                </a:solidFill>
                <a:effectLst/>
                <a:latin typeface="YS Text"/>
              </a:rPr>
              <a:t>objects</a:t>
            </a:r>
            <a:r>
              <a:rPr lang="en-US" dirty="0"/>
              <a:t>.py</a:t>
            </a:r>
            <a:br>
              <a:rPr lang="en-US" dirty="0"/>
            </a:br>
            <a:r>
              <a:rPr lang="ru-RU" dirty="0"/>
              <a:t>Хранит в виде словарей характеристики каждого класса спрайтов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6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SpriteObject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sprite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_</a:t>
            </a:r>
            <a:r>
              <a:rPr lang="en-US" b="0" i="0" dirty="0">
                <a:solidFill>
                  <a:srgbClr val="333333"/>
                </a:solidFill>
                <a:effectLst/>
                <a:latin typeface="YS Text"/>
              </a:rPr>
              <a:t>objects</a:t>
            </a:r>
            <a:r>
              <a:rPr lang="en-US" dirty="0"/>
              <a:t>.py</a:t>
            </a:r>
            <a:br>
              <a:rPr lang="en-US" dirty="0"/>
            </a:br>
            <a:r>
              <a:rPr lang="ru-RU" dirty="0"/>
              <a:t>Генерирует нужное количество спрайтов и поддерживает их работу в течение всей игры, используя словари </a:t>
            </a:r>
            <a:r>
              <a:rPr lang="en-US" dirty="0" err="1"/>
              <a:t>numba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4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56" y="2043752"/>
            <a:ext cx="6205801" cy="3710350"/>
          </a:xfrm>
        </p:spPr>
        <p:txBody>
          <a:bodyPr/>
          <a:lstStyle/>
          <a:p>
            <a:r>
              <a:rPr lang="ru-RU" dirty="0"/>
              <a:t>Мы  использовали технологию </a:t>
            </a:r>
            <a:r>
              <a:rPr lang="en-US" dirty="0"/>
              <a:t>ray-casting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7E90BE-595A-4204-8281-3D8D1A0ED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25" y="3096878"/>
            <a:ext cx="2381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1C8E82E-498D-4507-A431-85F4B8CC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98" y="4297028"/>
            <a:ext cx="4572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00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6" y="2852930"/>
            <a:ext cx="6205801" cy="371035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402"/>
                </a:solidFill>
                <a:effectLst/>
                <a:latin typeface="Arial Unicode MS"/>
              </a:rPr>
              <a:t>Ray-Casting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402"/>
                </a:solidFill>
                <a:effectLst/>
                <a:latin typeface="Arial Unicode MS"/>
              </a:rPr>
              <a:t> - это метод преобразования ограниченной формы данных (очень простая карта этажа) в трёхмерную проекцию с помощью трассировки лучей из точки обзора в объём обзора.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95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74996" y="3326895"/>
            <a:ext cx="6205801" cy="3710350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D5187FD-E86E-46F3-91C4-800152EE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18" y="3239583"/>
            <a:ext cx="39624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43A869F-B3E3-4AC6-BC93-E083111E3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040" y="1804681"/>
            <a:ext cx="1981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3986188-A317-4FE4-B837-E73E7251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040" y="3658070"/>
            <a:ext cx="33528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39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710350"/>
          </a:xfrm>
        </p:spPr>
        <p:txBody>
          <a:bodyPr/>
          <a:lstStyle/>
          <a:p>
            <a:r>
              <a:rPr lang="ru-RU" dirty="0"/>
              <a:t>Для ускорения виртуализации мы использовали библиотеку </a:t>
            </a:r>
            <a:r>
              <a:rPr lang="en-US" dirty="0" err="1"/>
              <a:t>numba</a:t>
            </a:r>
            <a:r>
              <a:rPr lang="ru-RU" dirty="0"/>
              <a:t> и её быстрые словари</a:t>
            </a:r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E55D40-B869-4012-8108-A61CE75E0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06" y="2824129"/>
            <a:ext cx="40481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873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191" y="2725965"/>
            <a:ext cx="6205801" cy="255821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402"/>
                </a:solidFill>
                <a:effectLst/>
                <a:latin typeface="Arial Unicode MS"/>
              </a:rPr>
              <a:t>Мы получили опыт в разработке игр, и на этом останавливаться не собираемся.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19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732" y="2073271"/>
            <a:ext cx="6205801" cy="4562704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80402"/>
                </a:solidFill>
                <a:latin typeface="Arial Unicode MS"/>
              </a:rPr>
              <a:t>Мы планируем добавить в игру регенерацию здоровья, улучшить качество текстур вместе с плотностью пикселей, повысить среднюю частоту кадров оптимизацией алгоритмов, добавить броню для персонажа.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8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06" y="36708"/>
            <a:ext cx="6768597" cy="1191323"/>
          </a:xfrm>
        </p:spPr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330" y="1412755"/>
            <a:ext cx="9677400" cy="1577897"/>
          </a:xfrm>
        </p:spPr>
        <p:txBody>
          <a:bodyPr/>
          <a:lstStyle/>
          <a:p>
            <a:r>
              <a:rPr lang="ru-RU" dirty="0"/>
              <a:t>Мы вдохновились игрой </a:t>
            </a:r>
            <a:r>
              <a:rPr lang="en-US" dirty="0"/>
              <a:t>Doom</a:t>
            </a:r>
            <a:r>
              <a:rPr lang="ru-RU" dirty="0"/>
              <a:t>, </a:t>
            </a:r>
            <a:r>
              <a:rPr lang="en-US" dirty="0"/>
              <a:t>Serious Sam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 первых версиях данных бестселлеров использовалась именно технология </a:t>
            </a:r>
            <a:r>
              <a:rPr lang="en-US" dirty="0"/>
              <a:t>ray-casting</a:t>
            </a:r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0C306-D7BF-4B28-9282-7516D3EE7E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1" y="3377024"/>
            <a:ext cx="4761028" cy="267807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6" y="3370651"/>
            <a:ext cx="4742010" cy="26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02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6" y="2883985"/>
            <a:ext cx="6205801" cy="109003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80402"/>
                </a:solidFill>
                <a:latin typeface="Arial Unicode MS"/>
              </a:rPr>
              <a:t>Спасибо за внимание!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3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05" y="203008"/>
            <a:ext cx="6768597" cy="1191323"/>
          </a:xfrm>
        </p:spPr>
        <p:txBody>
          <a:bodyPr/>
          <a:lstStyle/>
          <a:p>
            <a:r>
              <a:rPr lang="ru-RU" dirty="0"/>
              <a:t>Цель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5" y="1359977"/>
            <a:ext cx="9677400" cy="1080491"/>
          </a:xfrm>
        </p:spPr>
        <p:txBody>
          <a:bodyPr/>
          <a:lstStyle/>
          <a:p>
            <a:r>
              <a:rPr lang="ru-RU" dirty="0"/>
              <a:t>Игроку предстоит уничтожать врагов из своей крутой винтовки. Чтобы попасть в таблицу лидеров, нужно пройти 5 уровней.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07882-82A0-4BF0-874B-5CA38403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607" y="2984264"/>
            <a:ext cx="5754977" cy="32371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E31C56-5469-492E-8695-1CC16374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5" y="2984264"/>
            <a:ext cx="5751703" cy="32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36C3BA-8715-4B39-A622-AD37DFF1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62" y="550868"/>
            <a:ext cx="4724807" cy="26577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FAF5B7-C383-4991-8951-4AE42E02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9" y="550868"/>
            <a:ext cx="4724807" cy="26577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66851A-156B-4AB0-AA8A-7D6BDFAE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224" y="3429000"/>
            <a:ext cx="5604961" cy="31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8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62" y="663864"/>
            <a:ext cx="6768597" cy="1191323"/>
          </a:xfrm>
        </p:spPr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763" y="3140965"/>
            <a:ext cx="11060543" cy="2661882"/>
          </a:xfrm>
        </p:spPr>
        <p:txBody>
          <a:bodyPr/>
          <a:lstStyle/>
          <a:p>
            <a:r>
              <a:rPr lang="ru-RU" dirty="0"/>
              <a:t>В проекте задействованы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ru-RU" dirty="0"/>
              <a:t>Внешние зависимости</a:t>
            </a:r>
            <a:r>
              <a:rPr lang="en-US" dirty="0"/>
              <a:t>: </a:t>
            </a:r>
            <a:r>
              <a:rPr lang="en-US" dirty="0" err="1"/>
              <a:t>pygame</a:t>
            </a:r>
            <a:r>
              <a:rPr lang="ru-RU" dirty="0"/>
              <a:t>, </a:t>
            </a:r>
            <a:r>
              <a:rPr lang="en-US" dirty="0" err="1"/>
              <a:t>numba</a:t>
            </a:r>
            <a:endParaRPr lang="en-US" dirty="0"/>
          </a:p>
          <a:p>
            <a:r>
              <a:rPr lang="ru-RU" dirty="0"/>
              <a:t>Встроенные модули</a:t>
            </a:r>
            <a:r>
              <a:rPr lang="en-US" dirty="0"/>
              <a:t>: random</a:t>
            </a:r>
            <a:r>
              <a:rPr lang="ru-RU" dirty="0"/>
              <a:t>, </a:t>
            </a:r>
            <a:r>
              <a:rPr lang="en-US" dirty="0"/>
              <a:t>sqlite3</a:t>
            </a:r>
            <a:r>
              <a:rPr lang="ru-RU" dirty="0"/>
              <a:t>, </a:t>
            </a:r>
            <a:r>
              <a:rPr lang="en-US" dirty="0"/>
              <a:t>sys</a:t>
            </a:r>
            <a:r>
              <a:rPr lang="ru-RU" dirty="0"/>
              <a:t>, </a:t>
            </a:r>
            <a:r>
              <a:rPr lang="en-US" dirty="0" err="1"/>
              <a:t>os</a:t>
            </a:r>
            <a:r>
              <a:rPr lang="ru-RU" dirty="0"/>
              <a:t>, </a:t>
            </a:r>
            <a:r>
              <a:rPr lang="en-US" dirty="0"/>
              <a:t>time</a:t>
            </a:r>
            <a:r>
              <a:rPr lang="ru-RU" dirty="0"/>
              <a:t>, </a:t>
            </a:r>
            <a:r>
              <a:rPr lang="en-US" dirty="0"/>
              <a:t>math</a:t>
            </a:r>
            <a:r>
              <a:rPr lang="ru-RU" dirty="0"/>
              <a:t>, </a:t>
            </a:r>
            <a:r>
              <a:rPr lang="en-US" dirty="0"/>
              <a:t>collections</a:t>
            </a:r>
          </a:p>
          <a:p>
            <a:r>
              <a:rPr lang="ru-RU" dirty="0"/>
              <a:t>Язык разметки CSS</a:t>
            </a:r>
            <a:endParaRPr lang="en-US" dirty="0"/>
          </a:p>
          <a:p>
            <a:endParaRPr lang="en-US" dirty="0"/>
          </a:p>
          <a:p>
            <a:r>
              <a:rPr lang="ru-RU" dirty="0"/>
              <a:t>Среда разработки</a:t>
            </a:r>
            <a:r>
              <a:rPr lang="en-US" dirty="0"/>
              <a:t> PyCharm Community Edition 2021.2</a:t>
            </a:r>
            <a:endParaRPr lang="ru-RU" dirty="0"/>
          </a:p>
          <a:p>
            <a:r>
              <a:rPr lang="ru-RU" dirty="0"/>
              <a:t>Фоторедактор</a:t>
            </a:r>
            <a:r>
              <a:rPr lang="en-US" dirty="0"/>
              <a:t> Adobe Photoshop 2021</a:t>
            </a:r>
            <a:endParaRPr lang="ru-RU" dirty="0"/>
          </a:p>
          <a:p>
            <a:r>
              <a:rPr lang="ru-RU" dirty="0"/>
              <a:t>СУБД</a:t>
            </a:r>
            <a:r>
              <a:rPr lang="en-US" dirty="0"/>
              <a:t> SQLite Studio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55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84EC4B-F7F6-464D-B651-F5EF33E5F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2" y="2901813"/>
            <a:ext cx="3513772" cy="2905619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5289533" y="2503378"/>
            <a:ext cx="4781381" cy="210772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Файл </a:t>
            </a:r>
            <a:r>
              <a:rPr lang="en-US" dirty="0"/>
              <a:t>main.py </a:t>
            </a:r>
            <a:r>
              <a:rPr lang="ru-RU" dirty="0"/>
              <a:t>запускает головную функцию </a:t>
            </a:r>
            <a:r>
              <a:rPr lang="en-US" dirty="0"/>
              <a:t>main()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9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2995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drawing.py</a:t>
            </a:r>
            <a:br>
              <a:rPr lang="en-US" dirty="0"/>
            </a:br>
            <a:r>
              <a:rPr lang="ru-RU" dirty="0"/>
              <a:t>Реализует отрисовку всех окон, кнопок, </a:t>
            </a:r>
            <a:br>
              <a:rPr lang="ru-RU" dirty="0"/>
            </a:br>
            <a:r>
              <a:rPr lang="ru-RU" dirty="0"/>
              <a:t>спрайтов, работает с картинками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UserHP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2995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health.py</a:t>
            </a:r>
            <a:br>
              <a:rPr lang="en-US" dirty="0"/>
            </a:br>
            <a:r>
              <a:rPr lang="ru-RU" dirty="0"/>
              <a:t>Реализует работу со здоровьем персонажа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56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161646"/>
            <a:ext cx="6941419" cy="311077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interaction.py</a:t>
            </a:r>
            <a:br>
              <a:rPr lang="en-US" dirty="0"/>
            </a:br>
            <a:r>
              <a:rPr lang="ru-RU" dirty="0"/>
              <a:t>Реализует взаимодействие персонажа со всеми спрайтами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865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375</Words>
  <Application>Microsoft Office PowerPoint</Application>
  <PresentationFormat>Широкоэкранный</PresentationFormat>
  <Paragraphs>45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YS Text</vt:lpstr>
      <vt:lpstr>Calibri</vt:lpstr>
      <vt:lpstr>Wingdings</vt:lpstr>
      <vt:lpstr>Roboto</vt:lpstr>
      <vt:lpstr>Arial Unicode MS</vt:lpstr>
      <vt:lpstr>Circe</vt:lpstr>
      <vt:lpstr>Тема Office</vt:lpstr>
      <vt:lpstr>Тема: 3D-Шутер «Light War» на языке программирования Python</vt:lpstr>
      <vt:lpstr>Идея проекта</vt:lpstr>
      <vt:lpstr>Цель игры</vt:lpstr>
      <vt:lpstr> </vt:lpstr>
      <vt:lpstr>Реализация</vt:lpstr>
      <vt:lpstr>Структура</vt:lpstr>
      <vt:lpstr>Drawing</vt:lpstr>
      <vt:lpstr>UserHP</vt:lpstr>
      <vt:lpstr>Interaction</vt:lpstr>
      <vt:lpstr>Player</vt:lpstr>
      <vt:lpstr>User</vt:lpstr>
      <vt:lpstr>Sprites</vt:lpstr>
      <vt:lpstr>SpriteObject</vt:lpstr>
      <vt:lpstr>Технологии</vt:lpstr>
      <vt:lpstr>Технологии</vt:lpstr>
      <vt:lpstr>Технологии</vt:lpstr>
      <vt:lpstr>Технологии</vt:lpstr>
      <vt:lpstr>Заключение</vt:lpstr>
      <vt:lpstr>Заключение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Gregory</dc:creator>
  <cp:lastModifiedBy>Admin</cp:lastModifiedBy>
  <cp:revision>66</cp:revision>
  <dcterms:created xsi:type="dcterms:W3CDTF">2015-10-03T08:13:02Z</dcterms:created>
  <dcterms:modified xsi:type="dcterms:W3CDTF">2022-01-23T19:14:02Z</dcterms:modified>
</cp:coreProperties>
</file>